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1" r:id="rId9"/>
    <p:sldId id="260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5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38C4A2CE-7E74-4A18-B0AF-2EF7401D089D}"/>
    <pc:docChg chg="custSel modSld">
      <pc:chgData name="Xinyi Shen" userId="c45f212b-5789-4129-bf03-1592b57bd5dd" providerId="ADAL" clId="{38C4A2CE-7E74-4A18-B0AF-2EF7401D089D}" dt="2022-05-02T13:15:11.051" v="10" actId="732"/>
      <pc:docMkLst>
        <pc:docMk/>
      </pc:docMkLst>
      <pc:sldChg chg="addSp delSp modSp">
        <pc:chgData name="Xinyi Shen" userId="c45f212b-5789-4129-bf03-1592b57bd5dd" providerId="ADAL" clId="{38C4A2CE-7E74-4A18-B0AF-2EF7401D089D}" dt="2022-05-02T13:15:11.051" v="10" actId="732"/>
        <pc:sldMkLst>
          <pc:docMk/>
          <pc:sldMk cId="515782832" sldId="262"/>
        </pc:sldMkLst>
        <pc:picChg chg="del">
          <ac:chgData name="Xinyi Shen" userId="c45f212b-5789-4129-bf03-1592b57bd5dd" providerId="ADAL" clId="{38C4A2CE-7E74-4A18-B0AF-2EF7401D089D}" dt="2022-05-02T12:35:28.872" v="0" actId="478"/>
          <ac:picMkLst>
            <pc:docMk/>
            <pc:sldMk cId="515782832" sldId="262"/>
            <ac:picMk id="4" creationId="{4341E15B-4B1D-497D-A1F3-EBCD5D39E5E2}"/>
          </ac:picMkLst>
        </pc:picChg>
        <pc:picChg chg="add del">
          <ac:chgData name="Xinyi Shen" userId="c45f212b-5789-4129-bf03-1592b57bd5dd" providerId="ADAL" clId="{38C4A2CE-7E74-4A18-B0AF-2EF7401D089D}" dt="2022-05-02T12:41:58.778" v="2" actId="478"/>
          <ac:picMkLst>
            <pc:docMk/>
            <pc:sldMk cId="515782832" sldId="262"/>
            <ac:picMk id="5" creationId="{A9C58F11-5C25-4457-83CF-FE2FFFFA59A2}"/>
          </ac:picMkLst>
        </pc:picChg>
        <pc:picChg chg="add del mod modCrop">
          <ac:chgData name="Xinyi Shen" userId="c45f212b-5789-4129-bf03-1592b57bd5dd" providerId="ADAL" clId="{38C4A2CE-7E74-4A18-B0AF-2EF7401D089D}" dt="2022-05-02T12:44:46.688" v="5" actId="478"/>
          <ac:picMkLst>
            <pc:docMk/>
            <pc:sldMk cId="515782832" sldId="262"/>
            <ac:picMk id="6" creationId="{5AD02BFA-1746-4306-B802-1D3032825C41}"/>
          </ac:picMkLst>
        </pc:picChg>
        <pc:picChg chg="add del mod modCrop">
          <ac:chgData name="Xinyi Shen" userId="c45f212b-5789-4129-bf03-1592b57bd5dd" providerId="ADAL" clId="{38C4A2CE-7E74-4A18-B0AF-2EF7401D089D}" dt="2022-05-02T13:15:03.632" v="8" actId="478"/>
          <ac:picMkLst>
            <pc:docMk/>
            <pc:sldMk cId="515782832" sldId="262"/>
            <ac:picMk id="7" creationId="{164678D0-EDCC-4008-802B-3421AB56FE3E}"/>
          </ac:picMkLst>
        </pc:picChg>
        <pc:picChg chg="add mod modCrop">
          <ac:chgData name="Xinyi Shen" userId="c45f212b-5789-4129-bf03-1592b57bd5dd" providerId="ADAL" clId="{38C4A2CE-7E74-4A18-B0AF-2EF7401D089D}" dt="2022-05-02T13:15:11.051" v="10" actId="732"/>
          <ac:picMkLst>
            <pc:docMk/>
            <pc:sldMk cId="515782832" sldId="262"/>
            <ac:picMk id="8" creationId="{53DC338B-AD31-4246-9969-4BA38602EC3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A1E06-8A72-40ED-8373-8DABC6EEC9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45439A-C124-430B-8943-4DCE322562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C273F-942A-4B0C-9763-B9D661C7D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F8F35-C0B1-4F6D-8B2F-B458D6F3B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78F64-146B-434D-BFF6-7D7EA2186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701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189A7-0519-4A5E-BC2C-434A21005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61A7D6-7D8B-4729-AD27-16F3536283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FA991-674C-44E6-B880-11F013AAB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6DA6B6-D524-43D6-9FC2-AE040903B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FAC81-EED1-486C-9589-679A2A632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990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5956E4-8A7D-4B31-AC5A-9C0E0C5C13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5050EA-0E3C-475A-BF0C-6CEDBF6D70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282B6-1A8D-4C06-B423-672F53F12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2A02B-25F2-417F-9DA5-8F8A0E961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44EA3-29C3-45BD-A00E-217900DAE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219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A6F24-D81C-4B8E-AFD3-D8870E7E2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C913D-DD5F-4BEF-9B7A-97309700F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F7642-B78A-449C-9277-212203C15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41DBEF-D563-4A90-B3BD-B0A3734EB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D054D-B0A6-4557-BF00-E77C5A40B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72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17B1E-34D2-4B22-B2FC-F8DCF66AF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4EB10-C544-478E-8411-A93BAEF9C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CFF1D6-8A43-4CFC-94C6-D6EE33C4E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E06A4E-5E01-42B0-BFF8-936C584CB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AE1C91-B4A8-48A0-B3EA-AD08F0853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052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E2E5-3C46-49A4-B9A1-4BB6546CE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43368-8123-442D-BA50-14255F6A3B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DE74F5-A43D-4A51-A012-C75A09693A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759EE1-FAD6-41D9-A738-512D99D46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319DE1-772A-4798-BECA-7C52022BB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442AA5-D976-4763-8102-CE5AEC530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543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88AB0-F0AC-4C28-9199-4418BD298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09F6BD-54D5-4D8E-B5D1-F6FF542778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F03BE0-5E31-4792-9487-134496D6E0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E745A0-5A22-4035-BC63-D833CC1D0D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195CEC-1B1C-4A97-A517-9FBAEDEE75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D69E84-D6E5-42BC-8C71-076041B47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703C53-5695-43F2-9EA2-EBF81DB85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0902C0-84AF-4C25-8CD5-407CFBF66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456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0BA23-738A-4749-AB73-D8A7D2D82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3CA338-849A-4DC2-A446-44F6C6CA4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CC7721-DC07-423A-AA6D-5B0C1F97A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ABAD02-AE25-4A3F-B478-0BAB34C48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83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EDB719-078A-4F6A-B786-B936AFED9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BA0733-63E3-4063-BECC-39F224648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CCC830-7DE6-40E3-BBE0-C3262CC01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78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80AD0-247D-4D03-A37E-8CD23CF54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95F79-C419-4658-835F-61EF52C14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0647C9-FE5C-4180-A6E8-A8603A9FE8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550784-BC2C-4C0F-BB5E-4AF0603AD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99EB1E-F663-4798-92DE-3C6F296BE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F1EFB1-C02C-4832-889D-F73158F97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307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71E95-2591-4959-B258-033D043FD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9A7E38-AF71-4A4D-9438-0B6C75782F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1731F0-F338-4BDD-8D9D-D577A98BA8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071F44-C9F5-482E-BB5C-2B6E8B6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102922-B05B-4F1C-BBAD-64DB3EAC2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A89D6C-10AA-432A-8FA6-9DAEC0B22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753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E0EBA3-4C28-41E0-945B-A4854ABB4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22DEB7-4A7E-43B3-9218-5AD450869C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DDD94-BC06-453A-B692-D3D4E47FC0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C987E-79BC-48F9-9239-9CE16A595D58}" type="datetimeFigureOut">
              <a:rPr lang="en-GB" smtClean="0"/>
              <a:t>02/05/2022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14EB3-4DFC-4883-82F2-7D5BD028A7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DC0BD7-F971-46A1-9C05-3F1762B54A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531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7F3285-877D-42B4-9B5B-EE719725E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476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4D35C47-98E9-42CC-BCB1-23C6440F8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514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D014F49-F4FE-4BB6-805A-283B92CCD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624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47BA4F-3938-4996-AE52-123A2DC89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123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712443-15D7-46B8-B332-B8E966E0F5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900" y="854075"/>
            <a:ext cx="6172200" cy="51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988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CBB6C5-DFC3-46DD-A1E1-8BC7ED739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3075" y="860425"/>
            <a:ext cx="6165850" cy="513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379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3DC338B-AD31-4246-9969-4BA38602EC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8063"/>
          <a:stretch/>
        </p:blipFill>
        <p:spPr>
          <a:xfrm>
            <a:off x="3009900" y="854075"/>
            <a:ext cx="6172200" cy="370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782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C4C7DFFEE9B749A197B36C3B4A9D26" ma:contentTypeVersion="13" ma:contentTypeDescription="Create a new document." ma:contentTypeScope="" ma:versionID="93421f5f3dc403635eb69241542a87b7">
  <xsd:schema xmlns:xsd="http://www.w3.org/2001/XMLSchema" xmlns:xs="http://www.w3.org/2001/XMLSchema" xmlns:p="http://schemas.microsoft.com/office/2006/metadata/properties" xmlns:ns3="7584b939-a544-485e-9dc3-66dec2bd9450" xmlns:ns4="8b1a707d-ea55-4e3c-b465-2d4ae727811f" targetNamespace="http://schemas.microsoft.com/office/2006/metadata/properties" ma:root="true" ma:fieldsID="5afc9867b2070f3fc7e0822f28d4dd1e" ns3:_="" ns4:_="">
    <xsd:import namespace="7584b939-a544-485e-9dc3-66dec2bd9450"/>
    <xsd:import namespace="8b1a707d-ea55-4e3c-b465-2d4ae72781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4b939-a544-485e-9dc3-66dec2bd9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a707d-ea55-4e3c-b465-2d4ae727811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151435-ECE7-4B22-813F-8F7759E1B7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4b939-a544-485e-9dc3-66dec2bd9450"/>
    <ds:schemaRef ds:uri="8b1a707d-ea55-4e3c-b465-2d4ae72781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E363F82-F272-443B-9858-3FE57C4D62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BFC518C-1826-4BDA-AB45-01F1FC39F1D4}">
  <ds:schemaRefs>
    <ds:schemaRef ds:uri="http://schemas.microsoft.com/office/2006/documentManagement/types"/>
    <ds:schemaRef ds:uri="8b1a707d-ea55-4e3c-b465-2d4ae727811f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7584b939-a544-485e-9dc3-66dec2bd945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15</cp:revision>
  <dcterms:created xsi:type="dcterms:W3CDTF">2022-02-07T18:52:37Z</dcterms:created>
  <dcterms:modified xsi:type="dcterms:W3CDTF">2022-05-02T13:15:27Z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0x0101002EC4C7DFFEE9B749A197B36C3B4A9D26</vt:lpwstr>
  </property>
</Properties>
</file>